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9"/>
  </p:notesMasterIdLst>
  <p:handoutMasterIdLst>
    <p:handoutMasterId r:id="rId10"/>
  </p:handoutMasterIdLst>
  <p:sldIdLst>
    <p:sldId id="267" r:id="rId5"/>
    <p:sldId id="357" r:id="rId6"/>
    <p:sldId id="335" r:id="rId7"/>
    <p:sldId id="336" r:id="rId8"/>
  </p:sldIdLst>
  <p:sldSz cx="9144000" cy="6858000" type="screen4x3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9480DB1E-B69A-4287-823D-37062BA25012}">
          <p14:sldIdLst>
            <p14:sldId id="267"/>
            <p14:sldId id="357"/>
            <p14:sldId id="335"/>
            <p14:sldId id="336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02E"/>
    <a:srgbClr val="C00000"/>
    <a:srgbClr val="F1592A"/>
    <a:srgbClr val="A7D8B8"/>
    <a:srgbClr val="00A652"/>
    <a:srgbClr val="004621"/>
    <a:srgbClr val="00A6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8112" autoAdjust="0"/>
  </p:normalViewPr>
  <p:slideViewPr>
    <p:cSldViewPr>
      <p:cViewPr varScale="1">
        <p:scale>
          <a:sx n="69" d="100"/>
          <a:sy n="69" d="100"/>
        </p:scale>
        <p:origin x="1926" y="72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7" d="100"/>
          <a:sy n="87" d="100"/>
        </p:scale>
        <p:origin x="3762" y="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viewProps" Target="view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presProps" Target="presProps.xml"/><Relationship Id="rId5" Type="http://schemas.openxmlformats.org/officeDocument/2006/relationships/slide" Target="slides/slide1.xml"/><Relationship Id="rId10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E893DD-2550-44B0-8DB7-EF908CE380FD}" type="datetimeFigureOut">
              <a:rPr lang="nl-NL" smtClean="0"/>
              <a:t>23-9-2015</a:t>
            </a:fld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6CAD8C-ED6C-4C3B-926F-8744773A8263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817323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29809C-3429-4047-9393-0ABBACE72C5A}" type="datetimeFigureOut">
              <a:rPr lang="en-US" smtClean="0"/>
              <a:t>9/23/2015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D567B0-648B-47ED-A227-478BCD3BEF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0529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D567B0-648B-47ED-A227-478BCD3BEFF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2258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95536" y="548680"/>
            <a:ext cx="8280920" cy="1181993"/>
          </a:xfrm>
        </p:spPr>
        <p:txBody>
          <a:bodyPr wrap="square" anchor="b" anchorCtr="0">
            <a:noAutofit/>
          </a:bodyPr>
          <a:lstStyle>
            <a:lvl1pPr algn="l">
              <a:defRPr sz="34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Title of your presentation </a:t>
            </a:r>
            <a:br>
              <a:rPr lang="en-US" dirty="0" smtClean="0"/>
            </a:br>
            <a:r>
              <a:rPr lang="de-DE" dirty="0" smtClean="0"/>
              <a:t>(Arial bold 34 pts)</a:t>
            </a:r>
            <a:endParaRPr lang="nl-NL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95536" y="1844824"/>
            <a:ext cx="7272808" cy="864096"/>
          </a:xfrm>
        </p:spPr>
        <p:txBody>
          <a:bodyPr>
            <a:no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noProof="0" dirty="0" smtClean="0"/>
              <a:t>Event/Occasion, date (Arial regular 20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 </a:t>
            </a:r>
          </a:p>
          <a:p>
            <a:r>
              <a:rPr lang="en-GB" noProof="0" dirty="0" smtClean="0"/>
              <a:t>Name of the speaker (Arial regular 20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parator 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395536" y="404664"/>
            <a:ext cx="8280920" cy="1470025"/>
          </a:xfrm>
        </p:spPr>
        <p:txBody>
          <a:bodyPr>
            <a:noAutofit/>
          </a:bodyPr>
          <a:lstStyle>
            <a:lvl1pPr algn="l">
              <a:defRPr sz="28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 smtClean="0"/>
              <a:t>Title of your separator slide </a:t>
            </a:r>
            <a:br>
              <a:rPr lang="en-GB" noProof="0" dirty="0" smtClean="0"/>
            </a:br>
            <a:r>
              <a:rPr lang="en-GB" noProof="0" dirty="0" smtClean="0"/>
              <a:t>(Arial bold 28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1184792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parator 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601564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eparator 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439757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Separator 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476864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Separator 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01644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Separator 6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231750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6948264" y="188640"/>
            <a:ext cx="1944216" cy="7200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1064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8000" y="144000"/>
            <a:ext cx="6228000" cy="828000"/>
          </a:xfrm>
        </p:spPr>
        <p:txBody>
          <a:bodyPr/>
          <a:lstStyle>
            <a:lvl1pPr>
              <a:defRPr>
                <a:solidFill>
                  <a:srgbClr val="00A651"/>
                </a:solidFill>
              </a:defRPr>
            </a:lvl1pPr>
          </a:lstStyle>
          <a:p>
            <a:r>
              <a:rPr lang="en-GB" noProof="0" dirty="0" smtClean="0"/>
              <a:t>Title of your slide (Arial bold 24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  <a:br>
              <a:rPr lang="en-GB" noProof="0" dirty="0" smtClean="0"/>
            </a:br>
            <a:r>
              <a:rPr lang="en-GB" noProof="0" dirty="0" smtClean="0"/>
              <a:t>Subtitle - if applicable - (Arial bold 24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  <a:endParaRPr lang="en-GB" noProof="0" dirty="0"/>
          </a:p>
        </p:txBody>
      </p:sp>
      <p:sp>
        <p:nvSpPr>
          <p:cNvPr id="8" name="Content Placeholder 2"/>
          <p:cNvSpPr>
            <a:spLocks noGrp="1"/>
          </p:cNvSpPr>
          <p:nvPr>
            <p:ph idx="1" hasCustomPrompt="1"/>
          </p:nvPr>
        </p:nvSpPr>
        <p:spPr>
          <a:xfrm>
            <a:off x="468000" y="1332000"/>
            <a:ext cx="8352472" cy="5040000"/>
          </a:xfrm>
        </p:spPr>
        <p:txBody>
          <a:bodyPr>
            <a:no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sz="2200" baseline="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GB" noProof="0" dirty="0" smtClean="0"/>
              <a:t>Click to edit Master text styles (22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</a:p>
          <a:p>
            <a:pPr lvl="0"/>
            <a:endParaRPr lang="en-GB" noProof="0" dirty="0" smtClean="0"/>
          </a:p>
          <a:p>
            <a:pPr lvl="0"/>
            <a:r>
              <a:rPr lang="en-GB" noProof="0" dirty="0" smtClean="0"/>
              <a:t>Click to edit Master text styles (22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</a:p>
          <a:p>
            <a:pPr lvl="1"/>
            <a:r>
              <a:rPr lang="en-GB" noProof="0" dirty="0" smtClean="0"/>
              <a:t>Second level (20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</a:p>
          <a:p>
            <a:pPr lvl="2"/>
            <a:r>
              <a:rPr lang="en-GB" noProof="0" dirty="0" smtClean="0"/>
              <a:t>Third level (18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</a:p>
          <a:p>
            <a:pPr lvl="3"/>
            <a:r>
              <a:rPr lang="en-GB" noProof="0" dirty="0" smtClean="0"/>
              <a:t>Fourth level (16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</a:p>
          <a:p>
            <a:pPr lvl="4"/>
            <a:r>
              <a:rPr lang="en-GB" noProof="0" dirty="0" smtClean="0"/>
              <a:t>Fifth level (16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  <a:endParaRPr lang="en-GB" noProof="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lis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468000" y="1332000"/>
            <a:ext cx="8352472" cy="5040000"/>
          </a:xfrm>
        </p:spPr>
        <p:txBody>
          <a:bodyPr>
            <a:normAutofit/>
          </a:bodyPr>
          <a:lstStyle>
            <a:lvl1pPr marL="0" indent="0">
              <a:buNone/>
              <a:defRPr sz="2200" baseline="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 noProof="0" dirty="0" smtClean="0"/>
              <a:t>Title of your slide (Arial bold 24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  <a:br>
              <a:rPr lang="en-GB" noProof="0" dirty="0" smtClean="0"/>
            </a:br>
            <a:r>
              <a:rPr lang="en-GB" noProof="0" dirty="0" smtClean="0"/>
              <a:t>Subtitle - if applicable - (Arial bold 22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  <a:endParaRPr lang="en-GB" noProof="0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b" anchorCtr="0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 noProof="0" dirty="0" smtClean="0"/>
              <a:t>Example of a chart</a:t>
            </a:r>
            <a:endParaRPr lang="en-GB" noProof="0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68000" y="1332000"/>
            <a:ext cx="8352000" cy="5040000"/>
          </a:xfrm>
        </p:spPr>
        <p:txBody>
          <a:bodyPr>
            <a:noAutofit/>
          </a:bodyPr>
          <a:lstStyle>
            <a:lvl1pPr marL="0" indent="0">
              <a:buNone/>
              <a:defRPr sz="2200" baseline="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parator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95536" y="404664"/>
            <a:ext cx="8280920" cy="1470025"/>
          </a:xfrm>
        </p:spPr>
        <p:txBody>
          <a:bodyPr>
            <a:noAutofit/>
          </a:bodyPr>
          <a:lstStyle>
            <a:lvl1pPr algn="l">
              <a:defRPr sz="28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 smtClean="0"/>
              <a:t>Title of your separator slide </a:t>
            </a:r>
            <a:br>
              <a:rPr lang="en-GB" noProof="0" dirty="0" smtClean="0"/>
            </a:br>
            <a:r>
              <a:rPr lang="en-GB" noProof="0" dirty="0" smtClean="0"/>
              <a:t>(Arial bold 28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  <a:endParaRPr lang="en-GB" noProof="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parator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395536" y="404664"/>
            <a:ext cx="8280920" cy="1470025"/>
          </a:xfrm>
        </p:spPr>
        <p:txBody>
          <a:bodyPr>
            <a:noAutofit/>
          </a:bodyPr>
          <a:lstStyle>
            <a:lvl1pPr algn="l">
              <a:defRPr sz="28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 smtClean="0"/>
              <a:t>Title of your separator slide </a:t>
            </a:r>
            <a:br>
              <a:rPr lang="en-GB" noProof="0" dirty="0" smtClean="0"/>
            </a:br>
            <a:r>
              <a:rPr lang="en-GB" noProof="0" dirty="0" smtClean="0"/>
              <a:t>(Arial bold 28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5129017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parator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395536" y="404664"/>
            <a:ext cx="8280920" cy="1470025"/>
          </a:xfrm>
        </p:spPr>
        <p:txBody>
          <a:bodyPr>
            <a:noAutofit/>
          </a:bodyPr>
          <a:lstStyle>
            <a:lvl1pPr algn="l">
              <a:defRPr sz="28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 smtClean="0"/>
              <a:t>Title of your separator slide </a:t>
            </a:r>
            <a:br>
              <a:rPr lang="en-GB" noProof="0" dirty="0" smtClean="0"/>
            </a:br>
            <a:r>
              <a:rPr lang="en-GB" noProof="0" dirty="0" smtClean="0"/>
              <a:t>(Arial bold 28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7647353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parator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395536" y="404664"/>
            <a:ext cx="8280920" cy="1470025"/>
          </a:xfrm>
        </p:spPr>
        <p:txBody>
          <a:bodyPr>
            <a:noAutofit/>
          </a:bodyPr>
          <a:lstStyle>
            <a:lvl1pPr algn="l">
              <a:defRPr sz="28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 smtClean="0"/>
              <a:t>Title of your separator slide </a:t>
            </a:r>
            <a:br>
              <a:rPr lang="en-GB" noProof="0" dirty="0" smtClean="0"/>
            </a:br>
            <a:r>
              <a:rPr lang="en-GB" noProof="0" dirty="0" smtClean="0"/>
              <a:t>(Arial bold 28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0734161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parator 5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395536" y="404664"/>
            <a:ext cx="8280920" cy="1470025"/>
          </a:xfrm>
        </p:spPr>
        <p:txBody>
          <a:bodyPr>
            <a:noAutofit/>
          </a:bodyPr>
          <a:lstStyle>
            <a:lvl1pPr algn="l">
              <a:defRPr sz="28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 smtClean="0"/>
              <a:t>Title of your separator slide </a:t>
            </a:r>
            <a:br>
              <a:rPr lang="en-GB" noProof="0" dirty="0" smtClean="0"/>
            </a:br>
            <a:r>
              <a:rPr lang="en-GB" noProof="0" dirty="0" smtClean="0"/>
              <a:t>(Arial bold 28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1722054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67544" y="144000"/>
            <a:ext cx="6228000" cy="828000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noAutofit/>
          </a:bodyPr>
          <a:lstStyle/>
          <a:p>
            <a:r>
              <a:rPr lang="en-US" dirty="0" smtClean="0"/>
              <a:t>Title of your slide (Arial bold 24 </a:t>
            </a:r>
            <a:r>
              <a:rPr lang="en-US" dirty="0" err="1" smtClean="0"/>
              <a:t>pts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dirty="0" smtClean="0"/>
              <a:t>Subtitle - if applicable - (Arial bold 24 </a:t>
            </a:r>
            <a:r>
              <a:rPr lang="en-US" dirty="0" err="1" smtClean="0"/>
              <a:t>pts</a:t>
            </a:r>
            <a:r>
              <a:rPr lang="en-US" dirty="0" smtClean="0"/>
              <a:t>)</a:t>
            </a:r>
            <a:endParaRPr lang="nl-N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000" y="1332000"/>
            <a:ext cx="8352150" cy="5040000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GB" noProof="0" dirty="0" smtClean="0"/>
              <a:t>Click to edit Master text styles (22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</a:p>
          <a:p>
            <a:pPr lvl="0"/>
            <a:endParaRPr lang="en-GB" noProof="0" dirty="0" smtClean="0"/>
          </a:p>
          <a:p>
            <a:pPr lvl="0"/>
            <a:r>
              <a:rPr lang="en-GB" noProof="0" dirty="0" smtClean="0"/>
              <a:t>Click to edit Master text styles (22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</a:p>
          <a:p>
            <a:pPr lvl="1"/>
            <a:r>
              <a:rPr lang="en-GB" noProof="0" dirty="0" smtClean="0"/>
              <a:t>Second level (20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</a:p>
          <a:p>
            <a:pPr lvl="2"/>
            <a:r>
              <a:rPr lang="en-GB" noProof="0" dirty="0" smtClean="0"/>
              <a:t>Third level (18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</a:p>
          <a:p>
            <a:pPr lvl="3"/>
            <a:r>
              <a:rPr lang="en-GB" noProof="0" dirty="0" smtClean="0"/>
              <a:t>Fourth level (16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</a:p>
          <a:p>
            <a:pPr lvl="4"/>
            <a:r>
              <a:rPr lang="en-GB" noProof="0" dirty="0" smtClean="0"/>
              <a:t>Fifth level (16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  <a:endParaRPr lang="en-GB" noProof="0" dirty="0"/>
          </a:p>
        </p:txBody>
      </p:sp>
      <p:sp>
        <p:nvSpPr>
          <p:cNvPr id="9" name="Text Box 774"/>
          <p:cNvSpPr txBox="1">
            <a:spLocks noChangeArrowheads="1"/>
          </p:cNvSpPr>
          <p:nvPr/>
        </p:nvSpPr>
        <p:spPr bwMode="auto">
          <a:xfrm>
            <a:off x="7812360" y="6525344"/>
            <a:ext cx="1201737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>
            <a:spAutoFit/>
          </a:bodyPr>
          <a:lstStyle/>
          <a:p>
            <a:pPr algn="r"/>
            <a:fld id="{B5D6819E-2BB9-42BD-8C27-2B2FF08F3B5E}" type="slidenum">
              <a:rPr lang="en-GB" sz="800" smtClean="0">
                <a:solidFill>
                  <a:srgbClr val="0046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r"/>
              <a:t>‹#›</a:t>
            </a:fld>
            <a:endParaRPr lang="en-GB" sz="800" dirty="0">
              <a:solidFill>
                <a:srgbClr val="00462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2" r:id="rId3"/>
    <p:sldLayoutId id="2147483660" r:id="rId4"/>
    <p:sldLayoutId id="2147483661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</p:sldLayoutIdLst>
  <p:txStyles>
    <p:titleStyle>
      <a:lvl1pPr algn="l" defTabSz="914400" rtl="0" eaLnBrk="1" latinLnBrk="0" hangingPunct="1">
        <a:spcBef>
          <a:spcPct val="0"/>
        </a:spcBef>
        <a:buNone/>
        <a:defRPr sz="2400" b="1" kern="1200" baseline="0">
          <a:solidFill>
            <a:srgbClr val="00A65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457200" marR="0" indent="-457200" algn="l" defTabSz="914400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Tx/>
        <a:buFont typeface="Wingdings" panose="05000000000000000000" pitchFamily="2" charset="2"/>
        <a:buChar char="§"/>
        <a:tabLst/>
        <a:defRPr sz="22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25475" indent="-265113" algn="l" defTabSz="914400" rtl="0" eaLnBrk="1" latinLnBrk="0" hangingPunct="1">
        <a:spcBef>
          <a:spcPct val="20000"/>
        </a:spcBef>
        <a:buFont typeface="Arial" panose="020B0604020202020204" pitchFamily="34" charset="0"/>
        <a:buChar char="­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898525" indent="-273050" algn="l" defTabSz="914400" rtl="0" eaLnBrk="1" latinLnBrk="0" hangingPunct="1">
        <a:spcBef>
          <a:spcPct val="200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163638" indent="-265113" algn="l" defTabSz="914400" rtl="0" eaLnBrk="1" latinLnBrk="0" hangingPunct="1">
        <a:spcBef>
          <a:spcPct val="20000"/>
        </a:spcBef>
        <a:buFont typeface="Arial" pitchFamily="34" charset="0"/>
        <a:buChar char="­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524000" indent="-360363" algn="l" defTabSz="914400" rtl="0" eaLnBrk="1" latinLnBrk="0" hangingPunct="1">
        <a:spcBef>
          <a:spcPct val="20000"/>
        </a:spcBef>
        <a:buFont typeface="Arial" pitchFamily="34" charset="0"/>
        <a:buChar char="»"/>
        <a:defRPr sz="1600" kern="1200" baseline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openxmlformats.org/officeDocument/2006/relationships/hyperlink" Target="mailto:project@modelwriter.eu" TargetMode="External"/><Relationship Id="rId5" Type="http://schemas.openxmlformats.org/officeDocument/2006/relationships/hyperlink" Target="mailto:ferhat@computer.org" TargetMode="External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jpeg"/><Relationship Id="rId7" Type="http://schemas.openxmlformats.org/officeDocument/2006/relationships/image" Target="../media/image20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eg"/><Relationship Id="rId5" Type="http://schemas.openxmlformats.org/officeDocument/2006/relationships/image" Target="../media/image18.jpeg"/><Relationship Id="rId4" Type="http://schemas.openxmlformats.org/officeDocument/2006/relationships/image" Target="../media/image17.png"/><Relationship Id="rId9" Type="http://schemas.openxmlformats.org/officeDocument/2006/relationships/image" Target="../media/image2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6" t="2258" r="3005" b="4463"/>
          <a:stretch/>
        </p:blipFill>
        <p:spPr bwMode="auto">
          <a:xfrm>
            <a:off x="269068" y="1196752"/>
            <a:ext cx="7893857" cy="396044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79512" y="15032"/>
            <a:ext cx="9072552" cy="1124760"/>
          </a:xfrm>
        </p:spPr>
        <p:txBody>
          <a:bodyPr/>
          <a:lstStyle/>
          <a:p>
            <a:r>
              <a:rPr lang="tr-TR" dirty="0" smtClean="0">
                <a:solidFill>
                  <a:schemeClr val="accent1"/>
                </a:solidFill>
              </a:rPr>
              <a:t>ModelWriter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US" sz="2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Text &amp; Model-Synchronized Document Engineering Platform</a:t>
            </a:r>
            <a:endParaRPr lang="en-GB" sz="2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Title 2"/>
          <p:cNvSpPr txBox="1">
            <a:spLocks/>
          </p:cNvSpPr>
          <p:nvPr/>
        </p:nvSpPr>
        <p:spPr>
          <a:xfrm>
            <a:off x="251520" y="5229200"/>
            <a:ext cx="7930982" cy="705321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b="1" kern="1200" baseline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tr-TR" sz="1400" b="0" dirty="0" smtClean="0">
                <a:solidFill>
                  <a:schemeClr val="tx1"/>
                </a:solidFill>
              </a:rPr>
              <a:t>Project Leader: Ferhat Erata (</a:t>
            </a:r>
            <a:r>
              <a:rPr lang="tr-TR" sz="1400" b="0" dirty="0" smtClean="0">
                <a:solidFill>
                  <a:schemeClr val="tx1"/>
                </a:solidFill>
                <a:hlinkClick r:id="rId5"/>
              </a:rPr>
              <a:t>ferhat@computer.org</a:t>
            </a:r>
            <a:r>
              <a:rPr lang="tr-TR" sz="1400" b="0" dirty="0" smtClean="0">
                <a:solidFill>
                  <a:schemeClr val="tx1"/>
                </a:solidFill>
              </a:rPr>
              <a:t>)</a:t>
            </a:r>
          </a:p>
          <a:p>
            <a:r>
              <a:rPr lang="tr-TR" sz="1400" b="0" dirty="0" smtClean="0">
                <a:solidFill>
                  <a:schemeClr val="tx1"/>
                </a:solidFill>
              </a:rPr>
              <a:t>Project Email</a:t>
            </a:r>
            <a:r>
              <a:rPr lang="tr-TR" sz="1400" b="0" dirty="0">
                <a:solidFill>
                  <a:schemeClr val="tx1"/>
                </a:solidFill>
              </a:rPr>
              <a:t>: </a:t>
            </a:r>
            <a:r>
              <a:rPr lang="tr-TR" sz="1400" b="0" dirty="0" smtClean="0">
                <a:solidFill>
                  <a:schemeClr val="tx1"/>
                </a:solidFill>
                <a:hlinkClick r:id="rId6"/>
              </a:rPr>
              <a:t>project@modelwriter.eu</a:t>
            </a:r>
            <a:r>
              <a:rPr lang="tr-TR" sz="1400" b="0" dirty="0" smtClean="0">
                <a:solidFill>
                  <a:schemeClr val="tx1"/>
                </a:solidFill>
              </a:rPr>
              <a:t> </a:t>
            </a:r>
            <a:endParaRPr lang="en-GB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239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tr-TR" sz="4200" dirty="0" smtClean="0"/>
              <a:t>1 Introduction</a:t>
            </a:r>
            <a:endParaRPr lang="en-US" sz="4200" dirty="0"/>
          </a:p>
        </p:txBody>
      </p:sp>
      <p:sp>
        <p:nvSpPr>
          <p:cNvPr id="5" name="Sous-titre 2"/>
          <p:cNvSpPr txBox="1">
            <a:spLocks/>
          </p:cNvSpPr>
          <p:nvPr/>
        </p:nvSpPr>
        <p:spPr>
          <a:xfrm>
            <a:off x="395536" y="2348880"/>
            <a:ext cx="4464496" cy="792088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sz="20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tr-TR" sz="1800" b="1" i="1" dirty="0" smtClean="0"/>
              <a:t>Ferhat Erata</a:t>
            </a:r>
            <a:endParaRPr lang="en-US" sz="1800" b="1" i="1" dirty="0" smtClean="0"/>
          </a:p>
          <a:p>
            <a:pPr algn="just"/>
            <a:r>
              <a:rPr lang="tr-TR" sz="1800" b="1" i="1" dirty="0" smtClean="0"/>
              <a:t>UNIT, ModelWriter Project Leader</a:t>
            </a:r>
            <a:endParaRPr lang="en-US" sz="1800" b="1" i="1" dirty="0" smtClean="0"/>
          </a:p>
        </p:txBody>
      </p:sp>
    </p:spTree>
    <p:extLst>
      <p:ext uri="{BB962C8B-B14F-4D97-AF65-F5344CB8AC3E}">
        <p14:creationId xmlns:p14="http://schemas.microsoft.com/office/powerpoint/2010/main" val="2926765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Agenda </a:t>
            </a:r>
            <a:r>
              <a:rPr lang="tr-TR" dirty="0" smtClean="0"/>
              <a:t>[9:00 </a:t>
            </a:r>
            <a:r>
              <a:rPr lang="tr-TR" dirty="0"/>
              <a:t>- </a:t>
            </a:r>
            <a:r>
              <a:rPr lang="tr-TR" dirty="0" smtClean="0"/>
              <a:t>12:30]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Introduction (10 min) [09:00 - 09:10]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Overview of the project (20 min) [09:00 - 09:15]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Use-cases and exploitation prospects (45 min) [09:15 - 10:00]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Progress Status per WP (60 min) [10:00 - 11:00]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Demonstrations (30 min): [11:00 - 11:30]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Summary (achievements, </a:t>
            </a:r>
            <a:r>
              <a:rPr lang="en-US" dirty="0" smtClean="0"/>
              <a:t>expectations </a:t>
            </a:r>
            <a:r>
              <a:rPr lang="en-US" dirty="0"/>
              <a:t>and exploitations</a:t>
            </a:r>
            <a:r>
              <a:rPr lang="en-US" dirty="0" smtClean="0"/>
              <a:t>)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Reviewers Private Section (30 min) [11:45 - 12:15]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Feedback Session (15min) [12:15 - 12:30]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Lunch (30 min) [12:30 - 13:00]</a:t>
            </a:r>
          </a:p>
        </p:txBody>
      </p:sp>
    </p:spTree>
    <p:extLst>
      <p:ext uri="{BB962C8B-B14F-4D97-AF65-F5344CB8AC3E}">
        <p14:creationId xmlns:p14="http://schemas.microsoft.com/office/powerpoint/2010/main" val="1686746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6" descr="https://itea3.org/assets/itea/organisation-logo/2288-0417b79d978337ec4342a9e79472c69956d0fdecf41dae935a0f6b298fecfa15706bff0c21cb097353d044e1397234a577bf73aab789660848bdb8ea3f79564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152" y="4521671"/>
            <a:ext cx="1181076" cy="779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s://itea3.org/assets/itea/organisation-logo/2319-b25c06882f7af98cddab77de5dd94e8e0e7e0f2b1d9dff1969e0070ddb0f6c5e48ac9dc8199e9a47676f1fcc469e7cf10961ec4edd3fea911948a3d629ff92a7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304" y="3872563"/>
            <a:ext cx="1354377" cy="636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Participants</a:t>
            </a:r>
            <a:br>
              <a:rPr lang="tr-TR" dirty="0" smtClean="0"/>
            </a:br>
            <a:r>
              <a:rPr lang="tr-TR" dirty="0" smtClean="0"/>
              <a:t>ModelWriter #1 Review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644008" y="1332000"/>
            <a:ext cx="3887976" cy="5040000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sz="22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25475" indent="-265113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­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98525" indent="-27305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163638" indent="-265113" algn="l" defTabSz="914400" rtl="0" eaLnBrk="1" latinLnBrk="0" hangingPunct="1">
              <a:spcBef>
                <a:spcPct val="20000"/>
              </a:spcBef>
              <a:buFont typeface="Arial" pitchFamily="34" charset="0"/>
              <a:buChar char="­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24000" indent="-360363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6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/>
              <a:t> </a:t>
            </a:r>
            <a:endParaRPr lang="tr-TR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smtClean="0"/>
              <a:t>Yvan </a:t>
            </a:r>
            <a:r>
              <a:rPr lang="en-US" dirty="0" err="1" smtClean="0"/>
              <a:t>Lussaud</a:t>
            </a:r>
            <a:endParaRPr lang="tr-TR" dirty="0" smtClean="0"/>
          </a:p>
          <a:p>
            <a:pPr marL="0" indent="0">
              <a:buNone/>
            </a:pPr>
            <a:r>
              <a:rPr lang="en-US" dirty="0" smtClean="0"/>
              <a:t> </a:t>
            </a:r>
            <a:endParaRPr lang="tr-TR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smtClean="0"/>
              <a:t>Prof. </a:t>
            </a:r>
            <a:r>
              <a:rPr lang="en-US" dirty="0" err="1" smtClean="0"/>
              <a:t>Geylani</a:t>
            </a:r>
            <a:r>
              <a:rPr lang="en-US" dirty="0" smtClean="0"/>
              <a:t> </a:t>
            </a:r>
            <a:r>
              <a:rPr lang="en-US" dirty="0" err="1" smtClean="0"/>
              <a:t>Kardas</a:t>
            </a:r>
            <a:endParaRPr lang="tr-TR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smtClean="0"/>
              <a:t>Hale </a:t>
            </a:r>
            <a:r>
              <a:rPr lang="en-US" dirty="0" err="1" smtClean="0"/>
              <a:t>Gezgen</a:t>
            </a:r>
            <a:endParaRPr lang="tr-TR" dirty="0" smtClean="0"/>
          </a:p>
          <a:p>
            <a:pPr marL="0" indent="0">
              <a:buNone/>
            </a:pPr>
            <a:r>
              <a:rPr lang="en-US" dirty="0" smtClean="0"/>
              <a:t> </a:t>
            </a:r>
            <a:endParaRPr lang="tr-TR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smtClean="0"/>
              <a:t>Prof. </a:t>
            </a:r>
            <a:r>
              <a:rPr lang="en-US" dirty="0" err="1" smtClean="0"/>
              <a:t>Erhan</a:t>
            </a:r>
            <a:r>
              <a:rPr lang="en-US" dirty="0" smtClean="0"/>
              <a:t> </a:t>
            </a:r>
            <a:r>
              <a:rPr lang="en-US" dirty="0" err="1" smtClean="0"/>
              <a:t>Mengüsoğlu</a:t>
            </a:r>
            <a:endParaRPr lang="tr-TR" dirty="0" smtClean="0"/>
          </a:p>
          <a:p>
            <a:pPr marL="0" indent="0">
              <a:buNone/>
            </a:pPr>
            <a:r>
              <a:rPr lang="en-US" dirty="0" smtClean="0"/>
              <a:t> </a:t>
            </a:r>
            <a:endParaRPr lang="tr-TR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err="1" smtClean="0"/>
              <a:t>Ersan</a:t>
            </a:r>
            <a:r>
              <a:rPr lang="en-US" dirty="0" smtClean="0"/>
              <a:t> </a:t>
            </a:r>
            <a:r>
              <a:rPr lang="en-US" dirty="0" err="1" smtClean="0"/>
              <a:t>Gürdoğan</a:t>
            </a:r>
            <a:endParaRPr lang="tr-TR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err="1" smtClean="0"/>
              <a:t>Taskin</a:t>
            </a:r>
            <a:r>
              <a:rPr lang="en-US" dirty="0" smtClean="0"/>
              <a:t> Kızıl</a:t>
            </a:r>
            <a:endParaRPr lang="en-US" dirty="0"/>
          </a:p>
        </p:txBody>
      </p:sp>
      <p:pic>
        <p:nvPicPr>
          <p:cNvPr id="5" name="Picture 4" descr="https://itea3.org/assets/itea/organisation-logo/2243-c19d03a25c933ab3e171e51373958cc83613fe91a430791559fa8c9875b0432b43dc0251c0568ac6bbd92fdec5112e3ddbeb9bdc00997b436370547dbe476519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412776"/>
            <a:ext cx="952500" cy="285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https://itea3.org/assets/itea/organisation-logo/67-9116f8bd2d00f24843a2c93dd7c5e82fc2807571629651fe17522924266ecc1ce553793e5ceb803a2434cb7c3433b65524501bbed91147267bcbfe9342e6b637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399470"/>
            <a:ext cx="589921" cy="589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 descr="https://itea3.org/assets/itea/organisation-logo/758-1fc822e72c5cc6c6f6d6d3492ee551ab9ec47e330194b4069d4d99dfb30dcf98e296a4a22cb7e50fe491dfbc63e913f063e6d9c9e805fe5f0481cffb0d42dbd4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312763"/>
            <a:ext cx="952500" cy="485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https://itea3.org/assets/itea/organisation-logo/1488-c30e0f66f6415cebe9f1a008f38ff376b7211f36ab3c81ba60d669cae5cda9cb9c98da0728e66303de1c3262f0b38bdc28170a105ca5fcd80d2ef30242b59c86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060847"/>
            <a:ext cx="1296144" cy="518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000" y="1332000"/>
            <a:ext cx="3887976" cy="504000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 </a:t>
            </a:r>
            <a:endParaRPr lang="tr-TR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smtClean="0"/>
              <a:t>Ferhat Erata </a:t>
            </a:r>
            <a:endParaRPr lang="tr-TR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smtClean="0"/>
              <a:t>Dr</a:t>
            </a:r>
            <a:r>
              <a:rPr lang="en-US" dirty="0"/>
              <a:t>. Moharram </a:t>
            </a:r>
            <a:r>
              <a:rPr lang="en-US" dirty="0" smtClean="0"/>
              <a:t>Challenger</a:t>
            </a:r>
            <a:endParaRPr lang="tr-TR" dirty="0" smtClean="0"/>
          </a:p>
          <a:p>
            <a:pPr marL="0" indent="0">
              <a:buNone/>
            </a:pPr>
            <a:r>
              <a:rPr lang="en-US" dirty="0" smtClean="0"/>
              <a:t> </a:t>
            </a:r>
            <a:endParaRPr lang="tr-TR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smtClean="0"/>
              <a:t>Prof</a:t>
            </a:r>
            <a:r>
              <a:rPr lang="en-US" dirty="0"/>
              <a:t>. Claire </a:t>
            </a:r>
            <a:r>
              <a:rPr lang="en-US" dirty="0" err="1"/>
              <a:t>Gardent</a:t>
            </a:r>
            <a:r>
              <a:rPr lang="en-US" dirty="0"/>
              <a:t>, </a:t>
            </a:r>
            <a:endParaRPr lang="tr-TR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smtClean="0"/>
              <a:t>Prof</a:t>
            </a:r>
            <a:r>
              <a:rPr lang="en-US" dirty="0"/>
              <a:t>. Samuel </a:t>
            </a:r>
            <a:r>
              <a:rPr lang="tr-TR" dirty="0" smtClean="0"/>
              <a:t>Cruz-Lara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smtClean="0"/>
              <a:t>Dr</a:t>
            </a:r>
            <a:r>
              <a:rPr lang="en-US" dirty="0"/>
              <a:t>. </a:t>
            </a:r>
            <a:r>
              <a:rPr lang="en-US" dirty="0" err="1"/>
              <a:t>Mariem</a:t>
            </a:r>
            <a:r>
              <a:rPr lang="en-US" dirty="0"/>
              <a:t> </a:t>
            </a:r>
            <a:r>
              <a:rPr lang="en-US" dirty="0" err="1" smtClean="0"/>
              <a:t>Mahfoudh</a:t>
            </a:r>
            <a:endParaRPr lang="tr-TR" dirty="0" smtClean="0"/>
          </a:p>
          <a:p>
            <a:pPr marL="0" indent="0">
              <a:buNone/>
            </a:pPr>
            <a:endParaRPr lang="tr-TR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smtClean="0"/>
              <a:t>Dr</a:t>
            </a:r>
            <a:r>
              <a:rPr lang="en-US" dirty="0"/>
              <a:t>. Anne </a:t>
            </a:r>
            <a:r>
              <a:rPr lang="en-US" dirty="0" err="1"/>
              <a:t>Monceaux</a:t>
            </a:r>
            <a:endParaRPr lang="tr-TR" dirty="0"/>
          </a:p>
          <a:p>
            <a:pPr marL="0" indent="0">
              <a:buNone/>
            </a:pPr>
            <a:r>
              <a:rPr lang="en-US" dirty="0" smtClean="0"/>
              <a:t> </a:t>
            </a:r>
            <a:endParaRPr lang="tr-TR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smtClean="0"/>
              <a:t>Dr</a:t>
            </a:r>
            <a:r>
              <a:rPr lang="en-US" dirty="0"/>
              <a:t>. </a:t>
            </a:r>
            <a:r>
              <a:rPr lang="en-US" dirty="0" err="1"/>
              <a:t>Eray</a:t>
            </a:r>
            <a:r>
              <a:rPr lang="en-US" dirty="0"/>
              <a:t> </a:t>
            </a:r>
            <a:r>
              <a:rPr lang="en-US" dirty="0" err="1" smtClean="0"/>
              <a:t>Tuzun</a:t>
            </a:r>
            <a:endParaRPr lang="en-US" dirty="0"/>
          </a:p>
        </p:txBody>
      </p:sp>
      <p:pic>
        <p:nvPicPr>
          <p:cNvPr id="11" name="Picture 16" descr="https://itea3.org/assets/itea/organisation-logo/617-c3eec822b0f8f75c920cfc0c1eb727a49f8d64ea50548a252fc3bc1e466d3e6c33fde4fdd05e421ecf7c610fffa43679a69e817a1226b0180a167516c97f10d2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7" y="3224482"/>
            <a:ext cx="1236881" cy="420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0" descr="https://itea3.org/assets/itea/organisation-logo/2240-da47b16b722cac668f897431991455aa7efdeaefef3d22803dab7cc365fdbcbc42dabedc56d1be5d21bcf4c4c88e664ea15a7feb97d3752ed9ca0dc694e1c193.jpg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025" b="30158"/>
          <a:stretch/>
        </p:blipFill>
        <p:spPr bwMode="auto">
          <a:xfrm>
            <a:off x="4644007" y="4046825"/>
            <a:ext cx="1224137" cy="370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2777031"/>
      </p:ext>
    </p:extLst>
  </p:cSld>
  <p:clrMapOvr>
    <a:masterClrMapping/>
  </p:clrMapOvr>
</p:sld>
</file>

<file path=ppt/theme/theme1.xml><?xml version="1.0" encoding="utf-8"?>
<a:theme xmlns:a="http://schemas.openxmlformats.org/drawingml/2006/main" name="ITEA 3 PowerPoint template_small">
  <a:themeElements>
    <a:clrScheme name="ITEA Office">
      <a:dk1>
        <a:sysClr val="windowText" lastClr="000000"/>
      </a:dk1>
      <a:lt1>
        <a:sysClr val="window" lastClr="FFFFFF"/>
      </a:lt1>
      <a:dk2>
        <a:srgbClr val="F36F21"/>
      </a:dk2>
      <a:lt2>
        <a:srgbClr val="EEECE1"/>
      </a:lt2>
      <a:accent1>
        <a:srgbClr val="00A651"/>
      </a:accent1>
      <a:accent2>
        <a:srgbClr val="7F7F7F"/>
      </a:accent2>
      <a:accent3>
        <a:srgbClr val="F36F21"/>
      </a:accent3>
      <a:accent4>
        <a:srgbClr val="FBDC57"/>
      </a:accent4>
      <a:accent5>
        <a:srgbClr val="73C052"/>
      </a:accent5>
      <a:accent6>
        <a:srgbClr val="2484C6"/>
      </a:accent6>
      <a:hlink>
        <a:srgbClr val="00A651"/>
      </a:hlink>
      <a:folHlink>
        <a:srgbClr val="7F7F7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BFB70258BA69E4DAF3FE5F4C0DA7431" ma:contentTypeVersion="3" ma:contentTypeDescription="Create a new document." ma:contentTypeScope="" ma:versionID="73b0da4689f410ccc075ca2e5729e523">
  <xsd:schema xmlns:xsd="http://www.w3.org/2001/XMLSchema" xmlns:xs="http://www.w3.org/2001/XMLSchema" xmlns:p="http://schemas.microsoft.com/office/2006/metadata/properties" xmlns:ns2="194ccb06-a9bd-44be-8233-5ea8b0721088" targetNamespace="http://schemas.microsoft.com/office/2006/metadata/properties" ma:root="true" ma:fieldsID="e94a1f9785d1c13fc1ca94d7aa1cdcfb" ns2:_="">
    <xsd:import namespace="194ccb06-a9bd-44be-8233-5ea8b0721088"/>
    <xsd:element name="properties">
      <xsd:complexType>
        <xsd:sequence>
          <xsd:element name="documentManagement">
            <xsd:complexType>
              <xsd:all>
                <xsd:element ref="ns2:TaxKeywordTaxHTField" minOccurs="0"/>
                <xsd:element ref="ns2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94ccb06-a9bd-44be-8233-5ea8b0721088" elementFormDefault="qualified">
    <xsd:import namespace="http://schemas.microsoft.com/office/2006/documentManagement/types"/>
    <xsd:import namespace="http://schemas.microsoft.com/office/infopath/2007/PartnerControls"/>
    <xsd:element name="TaxKeywordTaxHTField" ma:index="9" nillable="true" ma:taxonomy="true" ma:internalName="TaxKeywordTaxHTField" ma:taxonomyFieldName="TaxKeyword" ma:displayName="Enterprise Keywords" ma:fieldId="{23f27201-bee3-471e-b2e7-b64fd8b7ca38}" ma:taxonomyMulti="true" ma:sspId="8694947a-f9e1-4fea-940e-70fade438c93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  <xsd:element name="TaxCatchAll" ma:index="10" nillable="true" ma:displayName="Taxonomy Catch All Column" ma:hidden="true" ma:list="{b9554250-f774-4ea1-8361-d72e998c4d22}" ma:internalName="TaxCatchAll" ma:showField="CatchAllData" ma:web="194ccb06-a9bd-44be-8233-5ea8b072108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194ccb06-a9bd-44be-8233-5ea8b0721088"/>
    <TaxKeywordTaxHTField xmlns="194ccb06-a9bd-44be-8233-5ea8b0721088">
      <Terms xmlns="http://schemas.microsoft.com/office/infopath/2007/PartnerControls"/>
    </TaxKeywordTaxHTField>
  </documentManagement>
</p:properties>
</file>

<file path=customXml/itemProps1.xml><?xml version="1.0" encoding="utf-8"?>
<ds:datastoreItem xmlns:ds="http://schemas.openxmlformats.org/officeDocument/2006/customXml" ds:itemID="{CDEEE30E-D541-4A3D-BCD3-C9760DDDF4B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FEC1D47-CEFF-4EDB-A79F-5DF302C4CC1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94ccb06-a9bd-44be-8233-5ea8b072108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F7BC5A0-E964-415D-AAEB-6461FAEAF8E1}">
  <ds:schemaRefs>
    <ds:schemaRef ds:uri="http://schemas.microsoft.com/office/2006/documentManagement/types"/>
    <ds:schemaRef ds:uri="http://schemas.openxmlformats.org/package/2006/metadata/core-properties"/>
    <ds:schemaRef ds:uri="194ccb06-a9bd-44be-8233-5ea8b0721088"/>
    <ds:schemaRef ds:uri="http://purl.org/dc/elements/1.1/"/>
    <ds:schemaRef ds:uri="http://schemas.microsoft.com/office/infopath/2007/PartnerControls"/>
    <ds:schemaRef ds:uri="http://schemas.microsoft.com/office/2006/metadata/properties"/>
    <ds:schemaRef ds:uri="http://purl.org/dc/terms/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ITEA 3 PowerPoint template_small</Template>
  <TotalTime>2559</TotalTime>
  <Words>179</Words>
  <Application>Microsoft Office PowerPoint</Application>
  <PresentationFormat>On-screen Show (4:3)</PresentationFormat>
  <Paragraphs>39</Paragraphs>
  <Slides>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Wingdings</vt:lpstr>
      <vt:lpstr>ITEA 3 PowerPoint template_small</vt:lpstr>
      <vt:lpstr>ModelWriter Text &amp; Model-Synchronized Document Engineering Platform</vt:lpstr>
      <vt:lpstr>1 Introduction</vt:lpstr>
      <vt:lpstr>Agenda [9:00 - 12:30]</vt:lpstr>
      <vt:lpstr>Participants ModelWriter #1 Review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Tips &amp; Tricks Project Presentation &lt;Delete this slide from your final slide set&gt;</dc:title>
  <dc:creator>Loes van den Borne</dc:creator>
  <cp:lastModifiedBy>Ferhat Erata</cp:lastModifiedBy>
  <cp:revision>491</cp:revision>
  <dcterms:created xsi:type="dcterms:W3CDTF">2014-11-11T13:03:42Z</dcterms:created>
  <dcterms:modified xsi:type="dcterms:W3CDTF">2015-09-23T05:12:23Z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0x0101005BFB70258BA69E4DAF3FE5F4C0DA7431</vt:lpwstr>
  </property>
  <property fmtid="{D5CDD505-2E9C-101B-9397-08002B2CF9AE}" pid="3" name="TaxKeyword">
    <vt:lpwstr/>
  </property>
</Properties>
</file>